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  <p:sldMasterId id="2147483918" r:id="rId2"/>
    <p:sldMasterId id="2147483930" r:id="rId3"/>
    <p:sldMasterId id="2147483942" r:id="rId4"/>
  </p:sldMasterIdLst>
  <p:sldIdLst>
    <p:sldId id="256" r:id="rId5"/>
    <p:sldId id="258" r:id="rId6"/>
    <p:sldId id="260" r:id="rId7"/>
    <p:sldId id="262" r:id="rId8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0000"/>
    <a:srgbClr val="990000"/>
    <a:srgbClr val="8A01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9462EF3-3C4F-43EE-ACEE-D4B806740EA3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30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43B39-165A-4B68-AA5C-581F5336313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892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C8C57-33F9-4259-AC4F-0E3F5BEC9B94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90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8772B-8FA2-401F-A0A1-A59855EDBC3E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4259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D5BDE-5A90-4611-82E9-0FC5746D30C5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589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DA17D-0BEA-4E76-A7FC-F7C188BC48D1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16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AC7D-18CA-4236-82B9-D75EB1D66EAE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6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8300E-C023-45CD-A0BE-EDB7A8C6EA8B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107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0EAD-E369-4933-8469-ED7764B56A1B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765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45AB6D9-7C9C-4B0D-A741-90154D626C68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75434DF-C6EC-4E1F-8EFF-67664E0147A0}" type="slidenum">
              <a:rPr lang="hu-HU" smtClean="0"/>
              <a:t>‹#›</a:t>
            </a:fld>
            <a:endParaRPr lang="hu-H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353858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B6D9-7C9C-4B0D-A741-90154D626C68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34DF-C6EC-4E1F-8EFF-67664E0147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254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C0EF2-9919-473B-8215-8616BAF10692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311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5AB6D9-7C9C-4B0D-A741-90154D626C68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5434DF-C6EC-4E1F-8EFF-67664E0147A0}" type="slidenum">
              <a:rPr lang="hu-HU" smtClean="0"/>
              <a:t>‹#›</a:t>
            </a:fld>
            <a:endParaRPr lang="hu-H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314875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B6D9-7C9C-4B0D-A741-90154D626C68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34DF-C6EC-4E1F-8EFF-67664E0147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58763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B6D9-7C9C-4B0D-A741-90154D626C68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34DF-C6EC-4E1F-8EFF-67664E0147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98011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B6D9-7C9C-4B0D-A741-90154D626C68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34DF-C6EC-4E1F-8EFF-67664E0147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79169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B6D9-7C9C-4B0D-A741-90154D626C68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34DF-C6EC-4E1F-8EFF-67664E0147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42124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5AB6D9-7C9C-4B0D-A741-90154D626C68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5434DF-C6EC-4E1F-8EFF-67664E0147A0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91148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5AB6D9-7C9C-4B0D-A741-90154D626C68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75434DF-C6EC-4E1F-8EFF-67664E0147A0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097624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B6D9-7C9C-4B0D-A741-90154D626C68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34DF-C6EC-4E1F-8EFF-67664E0147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806371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AB6D9-7C9C-4B0D-A741-90154D626C68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34DF-C6EC-4E1F-8EFF-67664E0147A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269683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FB72-7BF1-4A2A-B0E2-288D1057F4F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A1BF-2131-4740-B868-AC86961F54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2664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472EB-AC54-4713-BFC2-BEB621108C63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1935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FB72-7BF1-4A2A-B0E2-288D1057F4F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A1BF-2131-4740-B868-AC86961F54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651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FB72-7BF1-4A2A-B0E2-288D1057F4F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A1BF-2131-4740-B868-AC86961F54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901526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FB72-7BF1-4A2A-B0E2-288D1057F4F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A1BF-2131-4740-B868-AC86961F54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032832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FB72-7BF1-4A2A-B0E2-288D1057F4F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A1BF-2131-4740-B868-AC86961F54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92144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FB72-7BF1-4A2A-B0E2-288D1057F4F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A1BF-2131-4740-B868-AC86961F54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16887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FB72-7BF1-4A2A-B0E2-288D1057F4F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A1BF-2131-4740-B868-AC86961F54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8272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FB72-7BF1-4A2A-B0E2-288D1057F4F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A1BF-2131-4740-B868-AC86961F54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03996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FB72-7BF1-4A2A-B0E2-288D1057F4F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A1BF-2131-4740-B868-AC86961F54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07129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FB72-7BF1-4A2A-B0E2-288D1057F4F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A1BF-2131-4740-B868-AC86961F54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846651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DFB72-7BF1-4A2A-B0E2-288D1057F4F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A1BF-2131-4740-B868-AC86961F54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0657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5A0C-791E-4545-B787-F98AD45CD761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57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7F2EF82-1771-8165-5774-2C06A8EB5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F9AF9C1-49FC-F65B-2387-B01F5E906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86662BC-327D-453E-CA87-16A2C726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A1E2-1085-4F25-95E8-5E1AD43FA0A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D6ECF71-D5E1-07A3-22DE-8E581C7B6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3F367C1-9BF0-4257-67D2-92844A8B1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FBFA-F3D4-4C12-852E-EA856F1970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03699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4AACC14-9C5C-5AF6-8B6E-7846A2181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95E8DCF-1835-D160-CA50-B2F2A4B4E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70E19BC-7CF3-2C1D-A505-3B16C7ED6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A1E2-1085-4F25-95E8-5E1AD43FA0A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80D8D58-30F5-D7E6-1F76-CD161C536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29A3C44-617B-602C-A4F2-916A21AA7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FBFA-F3D4-4C12-852E-EA856F1970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121795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78E8526-328F-A39A-782F-8E031B3D3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7C58C79-63C4-3562-5BD2-7458FC430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7DC46CD-D3FA-3331-B613-A42DA7C3D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A1E2-1085-4F25-95E8-5E1AD43FA0A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7C01147-A2BD-2DE0-B724-74587515E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207363E-B4C1-3850-158C-13FD9E74B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FBFA-F3D4-4C12-852E-EA856F1970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093003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F1E6E57-2703-4827-F4B4-F41A38C13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E11F58F-DC9D-F56D-290B-905FA826DC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6065C317-B4FC-1F19-FA55-88D1D7584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2C0EA89-A762-AC57-1D58-A697EF90D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A1E2-1085-4F25-95E8-5E1AD43FA0A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DE1B651-D667-05D0-0F1B-F0F6565F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4AA0422-EA3C-18F7-7359-9DB073E3A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FBFA-F3D4-4C12-852E-EA856F1970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17720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76CB196-110D-4978-C889-2D6818653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764D51D-7437-D7FA-9156-2A5FDD68E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E6792410-D259-307A-469A-8F046528FB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60FC5452-64D3-2C33-5C45-E1A907A6BE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4FB860D4-E007-B25D-9AD5-FE32C9E422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64485242-3220-DE36-B352-F8C25BA9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A1E2-1085-4F25-95E8-5E1AD43FA0A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71FD2D59-F2F8-4121-CD75-6863BCD4D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D4320786-7E06-376F-9D30-864BCCC70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FBFA-F3D4-4C12-852E-EA856F1970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109156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96C7180-85E6-7062-FCDA-E1A45E5C1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84188498-4A3B-F7DB-C0ED-749A11777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A1E2-1085-4F25-95E8-5E1AD43FA0A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2FC0EF7-E988-E599-F865-5DAEA6E13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47D4094-F77C-48E8-B6D7-1633CB2A3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FBFA-F3D4-4C12-852E-EA856F1970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1943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D4609F37-65F6-A0B0-F2F2-E89BB244E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A1E2-1085-4F25-95E8-5E1AD43FA0A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88A10252-02D4-FAEA-500F-F581FFA8A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967AB9B-F200-F7B7-A598-7F56C43D0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FBFA-F3D4-4C12-852E-EA856F1970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621717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52B8AB8-4638-E284-4CA5-2BA410357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0370443-6E20-978C-C00A-9B64949D7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8ED19B0-D3EE-9951-13EB-98D164526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BB12426-7298-F5A2-77CC-8F53C91A6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A1E2-1085-4F25-95E8-5E1AD43FA0A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6084A9B-92F0-3557-FFE6-4AC5B753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39F374FC-4266-0CEC-90DA-211351B6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FBFA-F3D4-4C12-852E-EA856F1970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828905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D27F037-82E3-CD8F-1F6E-05B0AAB3D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5B2E1F00-B061-D493-27BF-2DFBF54365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B9B0258-B5A8-F540-2569-0399729EF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702F731-2C09-9FA5-253B-2B8C4DA64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A1E2-1085-4F25-95E8-5E1AD43FA0A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8C9AADB-2022-10A3-46B8-E2EC37621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F035FBB-E54A-A42C-FABB-97B67BE66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FBFA-F3D4-4C12-852E-EA856F1970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589531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5AA5F6A-EFBD-42CE-C5DF-AB2C2D682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203E5B90-FCB4-7C41-5815-76E8024C7E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C936041-3D8F-F939-36D2-B5AF26BEA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A1E2-1085-4F25-95E8-5E1AD43FA0A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127CAD3C-3620-EC59-A570-D33A34EB6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5BBF0F7-3560-2E5E-1F69-58DB73414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FBFA-F3D4-4C12-852E-EA856F1970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28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36B77-F4F4-4427-AC4F-9A623798AD82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03235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2D1B49AA-FE7E-B8A0-077A-F667825E23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571B3DC0-E780-ABA5-FFAF-A620FCEC78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F4111651-DFF6-9769-396A-BBA548C08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2A1E2-1085-4F25-95E8-5E1AD43FA0A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DE18686-B1EE-9BE3-469B-1A1F3DE02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D9BC437-C8C4-35C5-336F-B680695D7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2FBFA-F3D4-4C12-852E-EA856F1970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9986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E790C-34EB-4565-8437-CACF4CDB7822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205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A4C11-22B8-4A4E-8126-B3AF6B948A8E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49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D06B6-C816-4861-964D-15A98395707D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717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A8AB-EA7C-4B1B-9D73-E2551851FABE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7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90786BE5-D2A3-4BF0-8B30-D7403E61B3D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30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  <p:sldLayoutId id="2147483913" r:id="rId13"/>
    <p:sldLayoutId id="2147483914" r:id="rId14"/>
    <p:sldLayoutId id="2147483915" r:id="rId15"/>
    <p:sldLayoutId id="2147483916" r:id="rId16"/>
    <p:sldLayoutId id="2147483917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45AB6D9-7C9C-4B0D-A741-90154D626C68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75434DF-C6EC-4E1F-8EFF-67664E0147A0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9709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DFB72-7BF1-4A2A-B0E2-288D1057F4F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CA1BF-2131-4740-B868-AC86961F54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1713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BE2B97E0-C283-3419-973D-0578897DC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6072B7D-D051-D210-CC5A-7C697F987C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5FC954F-9548-95A1-11BF-71573E5384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2A1E2-1085-4F25-95E8-5E1AD43FA0A0}" type="datetimeFigureOut">
              <a:rPr lang="hu-HU" smtClean="0"/>
              <a:t>2023. 05. 25.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8572BB4-7CCD-A175-C293-CF5104ADBE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0327BB0-1123-E13F-D2C4-8C55509952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2FBFA-F3D4-4C12-852E-EA856F19703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470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12">
            <a:extLst>
              <a:ext uri="{FF2B5EF4-FFF2-40B4-BE49-F238E27FC236}">
                <a16:creationId xmlns:a16="http://schemas.microsoft.com/office/drawing/2014/main" id="{98A1D0BB-B8F0-46D7-9453-2DC9E54FEC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A44EAD-8C36-423B-81F2-9BCEF6FF05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3EA4EF45-4BCE-497F-A3E5-E8A78B0DE6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A86444F9-DFF7-4015-A354-A443BCF5CFA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FF60ADBC-C1BD-4EC5-9B6F-1DF12DE5AF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7DF05586-9EB6-494C-8B3A-2A85346133D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D279CF7F-04A6-40E3-84DD-DDC0553A252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8E22FFA0-E7AE-4CCB-BFD0-C000AA64B5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8" name="Rectangle 21">
            <a:extLst>
              <a:ext uri="{FF2B5EF4-FFF2-40B4-BE49-F238E27FC236}">
                <a16:creationId xmlns:a16="http://schemas.microsoft.com/office/drawing/2014/main" id="{5AE8C830-95B3-4B62-9882-4301B7A9AE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723345" y="1140938"/>
            <a:ext cx="8825659" cy="70696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4800" b="1" u="sng" dirty="0">
                <a:solidFill>
                  <a:schemeClr val="bg1"/>
                </a:solidFill>
                <a:latin typeface="Book Antiqua"/>
                <a:ea typeface="MS Gothic"/>
                <a:cs typeface="Calibri"/>
              </a:rPr>
              <a:t>About me</a:t>
            </a:r>
          </a:p>
        </p:txBody>
      </p:sp>
      <p:pic>
        <p:nvPicPr>
          <p:cNvPr id="8" name="Kép 8">
            <a:extLst>
              <a:ext uri="{FF2B5EF4-FFF2-40B4-BE49-F238E27FC236}">
                <a16:creationId xmlns:a16="http://schemas.microsoft.com/office/drawing/2014/main" id="{A5FB7651-2849-51AA-E5E0-88F867D23F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23254" r="-3" b="23802"/>
          <a:stretch/>
        </p:blipFill>
        <p:spPr>
          <a:xfrm>
            <a:off x="1151467" y="2775951"/>
            <a:ext cx="4345024" cy="3067163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Szöveg helye 3">
            <a:extLst>
              <a:ext uri="{FF2B5EF4-FFF2-40B4-BE49-F238E27FC236}">
                <a16:creationId xmlns:a16="http://schemas.microsoft.com/office/drawing/2014/main" id="{396703C0-1862-DD4C-CB1E-E919838F9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80954" y="2603500"/>
            <a:ext cx="5211979" cy="34163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285750" indent="-285750">
              <a:buFont typeface="Wingdings 3" charset="2"/>
              <a:buChar char="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My name is Laura</a:t>
            </a:r>
          </a:p>
          <a:p>
            <a:pPr marL="285750" indent="-285750">
              <a:buFont typeface="Wingdings 3" charset="2"/>
              <a:buChar char="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I am 13 years old</a:t>
            </a:r>
          </a:p>
          <a:p>
            <a:pPr marL="285750" indent="-285750">
              <a:buFont typeface="Wingdings 3" charset="2"/>
              <a:buChar char="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I live in small town called </a:t>
            </a:r>
            <a:r>
              <a:rPr lang="en-US" sz="1800" dirty="0" err="1">
                <a:solidFill>
                  <a:schemeClr val="tx2">
                    <a:lumMod val="75000"/>
                  </a:schemeClr>
                </a:solidFill>
              </a:rPr>
              <a:t>Szigethalom</a:t>
            </a:r>
            <a:endParaRPr lang="en-US" sz="1800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 3" charset="2"/>
              <a:buChar char="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I have two siblings</a:t>
            </a:r>
          </a:p>
          <a:p>
            <a:pPr marL="285750" indent="-285750">
              <a:buFont typeface="Wingdings 3" charset="2"/>
              <a:buChar char=""/>
            </a:pP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I love dancing</a:t>
            </a:r>
          </a:p>
        </p:txBody>
      </p:sp>
    </p:spTree>
    <p:extLst>
      <p:ext uri="{BB962C8B-B14F-4D97-AF65-F5344CB8AC3E}">
        <p14:creationId xmlns:p14="http://schemas.microsoft.com/office/powerpoint/2010/main" val="4266748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876794" y="1438102"/>
            <a:ext cx="9720073" cy="4904510"/>
          </a:xfrm>
        </p:spPr>
        <p:txBody>
          <a:bodyPr numCol="3">
            <a:normAutofit/>
          </a:bodyPr>
          <a:lstStyle/>
          <a:p>
            <a:pPr marL="0" indent="0">
              <a:buNone/>
            </a:pP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My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name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is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Czingli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Nóra</a:t>
            </a:r>
          </a:p>
          <a:p>
            <a:pPr marL="0" indent="0">
              <a:buNone/>
            </a:pP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I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live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in a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small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town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called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Szigethalom</a:t>
            </a:r>
          </a:p>
          <a:p>
            <a:pPr marL="0" indent="0">
              <a:buNone/>
            </a:pP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I am 13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years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old </a:t>
            </a:r>
          </a:p>
          <a:p>
            <a:pPr marL="0" indent="0">
              <a:buNone/>
            </a:pP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I play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handball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in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the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afternoons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but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I am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really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bad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at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it</a:t>
            </a:r>
          </a:p>
          <a:p>
            <a:pPr marL="0" indent="0">
              <a:buNone/>
            </a:pP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I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live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with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my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parents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and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with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my</a:t>
            </a:r>
            <a:r>
              <a:rPr lang="hu-H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 </a:t>
            </a:r>
            <a:r>
              <a:rPr lang="hu-HU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Bahnschrift SemiLight" panose="020B0502040204020203" pitchFamily="34" charset="0"/>
              </a:rPr>
              <a:t>brother</a:t>
            </a:r>
            <a:endParaRPr lang="hu-HU" sz="2000" b="1" dirty="0">
              <a:solidFill>
                <a:schemeClr val="tx1">
                  <a:lumMod val="95000"/>
                  <a:lumOff val="5000"/>
                </a:schemeClr>
              </a:solidFill>
              <a:latin typeface="Bahnschrift SemiLight" panose="020B0502040204020203" pitchFamily="34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527" y="573803"/>
            <a:ext cx="3523340" cy="549448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097878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C48B42F0-8635-7B19-8EFB-92C93EC98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8" name="Kép helye 7">
            <a:extLst>
              <a:ext uri="{FF2B5EF4-FFF2-40B4-BE49-F238E27FC236}">
                <a16:creationId xmlns:a16="http://schemas.microsoft.com/office/drawing/2014/main" id="{43737090-DCA3-D77D-0F09-749D8B08BEC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92" b="27792"/>
          <a:stretch>
            <a:fillRect/>
          </a:stretch>
        </p:blipFill>
        <p:spPr>
          <a:xfrm>
            <a:off x="5248274" y="698623"/>
            <a:ext cx="5878513" cy="4641727"/>
          </a:xfrm>
        </p:spPr>
      </p:pic>
      <p:sp>
        <p:nvSpPr>
          <p:cNvPr id="6" name="Szöveg helye 5">
            <a:extLst>
              <a:ext uri="{FF2B5EF4-FFF2-40B4-BE49-F238E27FC236}">
                <a16:creationId xmlns:a16="http://schemas.microsoft.com/office/drawing/2014/main" id="{5AF7750B-9CC5-8AD7-7B60-178CBBF9F6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46320" y="1453719"/>
            <a:ext cx="3932237" cy="3811588"/>
          </a:xfrm>
        </p:spPr>
        <p:txBody>
          <a:bodyPr/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u-HU" b="1" dirty="0" err="1"/>
              <a:t>My</a:t>
            </a:r>
            <a:r>
              <a:rPr lang="hu-HU" b="1" dirty="0"/>
              <a:t> </a:t>
            </a:r>
            <a:r>
              <a:rPr lang="hu-HU" b="1" dirty="0" err="1"/>
              <a:t>name</a:t>
            </a:r>
            <a:r>
              <a:rPr lang="hu-HU" b="1" dirty="0"/>
              <a:t> is Zsófi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u-HU" b="1" dirty="0"/>
              <a:t>I am 14 </a:t>
            </a:r>
            <a:r>
              <a:rPr lang="hu-HU" b="1" dirty="0" err="1"/>
              <a:t>years</a:t>
            </a:r>
            <a:r>
              <a:rPr lang="hu-HU" b="1" dirty="0"/>
              <a:t> old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u-HU" b="1" dirty="0"/>
              <a:t>I </a:t>
            </a:r>
            <a:r>
              <a:rPr lang="hu-HU" b="1" dirty="0" err="1"/>
              <a:t>live</a:t>
            </a:r>
            <a:r>
              <a:rPr lang="hu-HU" b="1" dirty="0"/>
              <a:t> in a </a:t>
            </a:r>
            <a:r>
              <a:rPr lang="hu-HU" b="1" dirty="0" err="1"/>
              <a:t>small</a:t>
            </a:r>
            <a:r>
              <a:rPr lang="hu-HU" b="1" dirty="0"/>
              <a:t> </a:t>
            </a:r>
            <a:r>
              <a:rPr lang="hu-HU" b="1" dirty="0" err="1"/>
              <a:t>town</a:t>
            </a:r>
            <a:r>
              <a:rPr lang="hu-HU" b="1" dirty="0"/>
              <a:t> </a:t>
            </a:r>
            <a:r>
              <a:rPr lang="hu-HU" b="1" dirty="0" err="1"/>
              <a:t>called</a:t>
            </a:r>
            <a:r>
              <a:rPr lang="hu-HU" b="1" dirty="0"/>
              <a:t> Szigethalom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u-HU" b="1" dirty="0"/>
              <a:t>I </a:t>
            </a:r>
            <a:r>
              <a:rPr lang="hu-HU" b="1" dirty="0" err="1"/>
              <a:t>have</a:t>
            </a:r>
            <a:r>
              <a:rPr lang="hu-HU" b="1" dirty="0"/>
              <a:t> </a:t>
            </a:r>
            <a:r>
              <a:rPr lang="hu-HU" b="1" dirty="0" err="1"/>
              <a:t>two</a:t>
            </a:r>
            <a:r>
              <a:rPr lang="hu-HU" b="1" dirty="0"/>
              <a:t> </a:t>
            </a:r>
            <a:r>
              <a:rPr lang="hu-HU" b="1" dirty="0" err="1"/>
              <a:t>siblings</a:t>
            </a:r>
            <a:r>
              <a:rPr lang="hu-HU" b="1" dirty="0"/>
              <a:t>: a </a:t>
            </a:r>
            <a:r>
              <a:rPr lang="hu-HU" b="1" dirty="0" err="1"/>
              <a:t>younger</a:t>
            </a:r>
            <a:r>
              <a:rPr lang="hu-HU" b="1" dirty="0"/>
              <a:t> </a:t>
            </a:r>
            <a:r>
              <a:rPr lang="hu-HU" b="1" dirty="0" err="1"/>
              <a:t>brother</a:t>
            </a:r>
            <a:r>
              <a:rPr lang="hu-HU" b="1" dirty="0"/>
              <a:t> and </a:t>
            </a:r>
            <a:r>
              <a:rPr lang="hu-HU" b="1" dirty="0" err="1"/>
              <a:t>older</a:t>
            </a:r>
            <a:r>
              <a:rPr lang="hu-HU" b="1" dirty="0"/>
              <a:t> </a:t>
            </a:r>
            <a:r>
              <a:rPr lang="hu-HU" b="1" dirty="0" err="1"/>
              <a:t>sister</a:t>
            </a:r>
            <a:endParaRPr lang="hu-HU" b="1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hu-HU" b="1" dirty="0"/>
              <a:t> I </a:t>
            </a:r>
            <a:r>
              <a:rPr lang="hu-HU" b="1" dirty="0" err="1"/>
              <a:t>live</a:t>
            </a:r>
            <a:r>
              <a:rPr lang="hu-HU" b="1" dirty="0"/>
              <a:t> </a:t>
            </a:r>
            <a:r>
              <a:rPr lang="hu-HU" b="1" dirty="0" err="1"/>
              <a:t>with</a:t>
            </a:r>
            <a:r>
              <a:rPr lang="hu-HU" b="1" dirty="0"/>
              <a:t> </a:t>
            </a:r>
            <a:r>
              <a:rPr lang="hu-HU" b="1" dirty="0" err="1"/>
              <a:t>my</a:t>
            </a:r>
            <a:r>
              <a:rPr lang="hu-HU" b="1" dirty="0"/>
              <a:t> </a:t>
            </a:r>
            <a:r>
              <a:rPr lang="hu-HU" b="1" dirty="0" err="1"/>
              <a:t>family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571807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Kép helye 7" descr="A képen szöveg látható&#10;&#10;Automatikusan generált leírás">
            <a:extLst>
              <a:ext uri="{FF2B5EF4-FFF2-40B4-BE49-F238E27FC236}">
                <a16:creationId xmlns:a16="http://schemas.microsoft.com/office/drawing/2014/main" id="{93BD01A5-46BD-419B-19BE-B4802473F7EB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88"/>
          <a:stretch/>
        </p:blipFill>
        <p:spPr>
          <a:xfrm>
            <a:off x="-419099" y="10"/>
            <a:ext cx="12611098" cy="685799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ím 3">
            <a:extLst>
              <a:ext uri="{FF2B5EF4-FFF2-40B4-BE49-F238E27FC236}">
                <a16:creationId xmlns:a16="http://schemas.microsoft.com/office/drawing/2014/main" id="{CE6CA0C6-BF20-EB4A-FA80-5EAA030F0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-485076"/>
            <a:ext cx="3822189" cy="1899912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sz="4000"/>
          </a:p>
        </p:txBody>
      </p:sp>
      <p:sp>
        <p:nvSpPr>
          <p:cNvPr id="6" name="Szöveg helye 5">
            <a:extLst>
              <a:ext uri="{FF2B5EF4-FFF2-40B4-BE49-F238E27FC236}">
                <a16:creationId xmlns:a16="http://schemas.microsoft.com/office/drawing/2014/main" id="{ED782A5E-792D-73F1-A503-BF06BA4DA4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198" y="1315081"/>
            <a:ext cx="3822189" cy="3742762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800" b="1" i="1" u="sng" dirty="0"/>
              <a:t>My name is László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800" b="1" i="1" u="sng" dirty="0"/>
              <a:t>I am fourteen 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800" b="1" i="1" u="sng" dirty="0"/>
              <a:t>I have two siblings 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800" b="1" i="1" u="sng" dirty="0"/>
              <a:t>I do karate 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r>
              <a:rPr lang="en-US" sz="2800" b="1" i="1" u="sng" dirty="0"/>
              <a:t>I have a dog, he is seven years old</a:t>
            </a:r>
          </a:p>
          <a:p>
            <a:pPr marL="285750"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094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Crop">
  <a:themeElements>
    <a:clrScheme name="Lil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3.xml><?xml version="1.0" encoding="utf-8"?>
<a:theme xmlns:a="http://schemas.openxmlformats.org/drawingml/2006/main" name="Office Theme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1399</TotalTime>
  <Words>115</Words>
  <Application>Microsoft Office PowerPoint</Application>
  <PresentationFormat>Szélesvásznú</PresentationFormat>
  <Paragraphs>21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4</vt:i4>
      </vt:variant>
      <vt:variant>
        <vt:lpstr>Diacímek</vt:lpstr>
      </vt:variant>
      <vt:variant>
        <vt:i4>4</vt:i4>
      </vt:variant>
    </vt:vector>
  </HeadingPairs>
  <TitlesOfParts>
    <vt:vector size="17" baseType="lpstr">
      <vt:lpstr>MS Gothic</vt:lpstr>
      <vt:lpstr>Arial</vt:lpstr>
      <vt:lpstr>Bahnschrift SemiLight</vt:lpstr>
      <vt:lpstr>Book Antiqua</vt:lpstr>
      <vt:lpstr>Calibri</vt:lpstr>
      <vt:lpstr>Calibri Light</vt:lpstr>
      <vt:lpstr>Century Gothic</vt:lpstr>
      <vt:lpstr>Franklin Gothic Book</vt:lpstr>
      <vt:lpstr>Wingdings 3</vt:lpstr>
      <vt:lpstr>Ion Boardroom</vt:lpstr>
      <vt:lpstr>Crop</vt:lpstr>
      <vt:lpstr>Office Theme</vt:lpstr>
      <vt:lpstr>Office-téma</vt:lpstr>
      <vt:lpstr>About me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Fodor Zsuzsanna</dc:creator>
  <cp:lastModifiedBy>ISKOLA31</cp:lastModifiedBy>
  <cp:revision>90</cp:revision>
  <dcterms:created xsi:type="dcterms:W3CDTF">2022-09-30T14:47:14Z</dcterms:created>
  <dcterms:modified xsi:type="dcterms:W3CDTF">2023-05-25T08:02:00Z</dcterms:modified>
</cp:coreProperties>
</file>