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30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B231D-3544-48A7-9C2B-07249BA23F72}" v="5" dt="2022-06-19T15:31:59.491"/>
    <p1510:client id="{D5A8332F-D97F-4AD6-84CD-41FFF636A5B1}" v="1" dt="2022-06-19T15:41:5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NA RISTOVA" userId="0349aa58-ce70-4e43-9f07-459e4f82ca01" providerId="ADAL" clId="{D5A8332F-D97F-4AD6-84CD-41FFF636A5B1}"/>
    <pc:docChg chg="modSld">
      <pc:chgData name="VESNA RISTOVA" userId="0349aa58-ce70-4e43-9f07-459e4f82ca01" providerId="ADAL" clId="{D5A8332F-D97F-4AD6-84CD-41FFF636A5B1}" dt="2022-06-19T15:41:52.630" v="0" actId="1076"/>
      <pc:docMkLst>
        <pc:docMk/>
      </pc:docMkLst>
      <pc:sldChg chg="modSp">
        <pc:chgData name="VESNA RISTOVA" userId="0349aa58-ce70-4e43-9f07-459e4f82ca01" providerId="ADAL" clId="{D5A8332F-D97F-4AD6-84CD-41FFF636A5B1}" dt="2022-06-19T15:41:52.630" v="0" actId="1076"/>
        <pc:sldMkLst>
          <pc:docMk/>
          <pc:sldMk cId="2704761273" sldId="256"/>
        </pc:sldMkLst>
        <pc:picChg chg="mod">
          <ac:chgData name="VESNA RISTOVA" userId="0349aa58-ce70-4e43-9f07-459e4f82ca01" providerId="ADAL" clId="{D5A8332F-D97F-4AD6-84CD-41FFF636A5B1}" dt="2022-06-19T15:41:52.630" v="0" actId="1076"/>
          <ac:picMkLst>
            <pc:docMk/>
            <pc:sldMk cId="2704761273" sldId="256"/>
            <ac:picMk id="1026" creationId="{7C070354-E9AB-2C51-4BD4-944F3EDC21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6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6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89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2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7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6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7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4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6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0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7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1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1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28A3D2-592C-4681-8E12-050E44828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80F328-FCC8-82FE-2E88-94BD5DB4B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9205" y="648070"/>
            <a:ext cx="4405548" cy="59569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endParaRPr lang="sl-SI" sz="2600" dirty="0"/>
          </a:p>
          <a:p>
            <a:pPr>
              <a:lnSpc>
                <a:spcPct val="110000"/>
              </a:lnSpc>
            </a:pPr>
            <a:r>
              <a:rPr lang="sl-SI" sz="2600" dirty="0"/>
              <a:t>ERASMUS+ </a:t>
            </a:r>
          </a:p>
          <a:p>
            <a:pPr>
              <a:lnSpc>
                <a:spcPct val="110000"/>
              </a:lnSpc>
            </a:pPr>
            <a:r>
              <a:rPr lang="sl-SI" sz="2600" dirty="0"/>
              <a:t> LEARN AND PARTICIPATE</a:t>
            </a:r>
          </a:p>
          <a:p>
            <a:pPr>
              <a:lnSpc>
                <a:spcPct val="110000"/>
              </a:lnSpc>
            </a:pPr>
            <a:r>
              <a:rPr lang="sl-SI" sz="3600" dirty="0">
                <a:solidFill>
                  <a:srgbClr val="FF0000"/>
                </a:solidFill>
              </a:rPr>
              <a:t>Eksperience  Students</a:t>
            </a:r>
          </a:p>
          <a:p>
            <a:pPr>
              <a:lnSpc>
                <a:spcPct val="110000"/>
              </a:lnSpc>
            </a:pPr>
            <a:r>
              <a:rPr lang="sl-SI" sz="2800" dirty="0"/>
              <a:t>Mobility </a:t>
            </a:r>
            <a:r>
              <a:rPr lang="sl-SI" sz="2800" dirty="0" err="1"/>
              <a:t>for</a:t>
            </a:r>
            <a:r>
              <a:rPr lang="sl-SI" sz="2800" dirty="0"/>
              <a:t>  </a:t>
            </a:r>
            <a:r>
              <a:rPr lang="sl-SI" sz="2800" dirty="0" err="1"/>
              <a:t>students</a:t>
            </a:r>
            <a:r>
              <a:rPr lang="sl-SI" sz="2800" dirty="0"/>
              <a:t> </a:t>
            </a:r>
          </a:p>
          <a:p>
            <a:pPr>
              <a:lnSpc>
                <a:spcPct val="110000"/>
              </a:lnSpc>
            </a:pPr>
            <a:r>
              <a:rPr lang="sl-SI" sz="2800" dirty="0"/>
              <a:t>and </a:t>
            </a:r>
            <a:r>
              <a:rPr lang="sl-SI" sz="2800" dirty="0" err="1"/>
              <a:t>teachers</a:t>
            </a:r>
            <a:r>
              <a:rPr lang="sl-SI" sz="2800" dirty="0"/>
              <a:t> </a:t>
            </a:r>
          </a:p>
          <a:p>
            <a:pPr>
              <a:lnSpc>
                <a:spcPct val="110000"/>
              </a:lnSpc>
            </a:pPr>
            <a:r>
              <a:rPr lang="sl-SI" sz="2800" dirty="0" err="1"/>
              <a:t>Spain</a:t>
            </a:r>
            <a:endParaRPr lang="sl-SI" sz="2800" dirty="0"/>
          </a:p>
          <a:p>
            <a:pPr>
              <a:lnSpc>
                <a:spcPct val="110000"/>
              </a:lnSpc>
            </a:pPr>
            <a:r>
              <a:rPr lang="sl-SI" sz="2800" dirty="0"/>
              <a:t>15th – 21th </a:t>
            </a:r>
            <a:r>
              <a:rPr lang="sl-SI" sz="2800" dirty="0" err="1"/>
              <a:t>May</a:t>
            </a:r>
            <a:r>
              <a:rPr lang="sl-SI" sz="2800" dirty="0"/>
              <a:t> 2022</a:t>
            </a:r>
          </a:p>
          <a:p>
            <a:pPr>
              <a:lnSpc>
                <a:spcPct val="110000"/>
              </a:lnSpc>
            </a:pPr>
            <a:endParaRPr lang="sl-SI" sz="2800" dirty="0"/>
          </a:p>
          <a:p>
            <a:pPr>
              <a:lnSpc>
                <a:spcPct val="110000"/>
              </a:lnSpc>
            </a:pPr>
            <a:endParaRPr lang="sl-SI" sz="2800" dirty="0"/>
          </a:p>
          <a:p>
            <a:pPr>
              <a:lnSpc>
                <a:spcPct val="110000"/>
              </a:lnSpc>
            </a:pPr>
            <a:r>
              <a:rPr lang="sl-SI" sz="2200" dirty="0"/>
              <a:t>Vesna Ristova Petrova</a:t>
            </a:r>
          </a:p>
          <a:p>
            <a:pPr>
              <a:lnSpc>
                <a:spcPct val="110000"/>
              </a:lnSpc>
            </a:pPr>
            <a:r>
              <a:rPr lang="sl-SI" sz="2200" dirty="0"/>
              <a:t>Janja Lebar</a:t>
            </a:r>
          </a:p>
          <a:p>
            <a:pPr>
              <a:lnSpc>
                <a:spcPct val="110000"/>
              </a:lnSpc>
            </a:pPr>
            <a:endParaRPr lang="sl-SI" sz="2000" dirty="0"/>
          </a:p>
          <a:p>
            <a:pPr>
              <a:lnSpc>
                <a:spcPct val="110000"/>
              </a:lnSpc>
            </a:pPr>
            <a:endParaRPr lang="sl-SI" sz="2000" dirty="0"/>
          </a:p>
          <a:p>
            <a:pPr>
              <a:lnSpc>
                <a:spcPct val="110000"/>
              </a:lnSpc>
            </a:pPr>
            <a:endParaRPr lang="sl-SI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696D29-D0D1-48A1-B913-F6BF07091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583680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78CBEC-8E52-4867-8221-E0E48A5AD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195" y="804806"/>
            <a:ext cx="6492240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658A26-134E-2E4B-729A-D7F00733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118" y="1010113"/>
            <a:ext cx="3184425" cy="10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CE0D260-44DE-7B58-2C09-E2782E067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466" y="1202888"/>
            <a:ext cx="1907068" cy="15811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070354-E9AB-2C51-4BD4-944F3EDC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12" y="2328782"/>
            <a:ext cx="3922771" cy="35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DE9A1D-409C-538B-517A-F0F7B8CAB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2071" y="3517491"/>
            <a:ext cx="1907069" cy="1918929"/>
          </a:xfrm>
          <a:prstGeom prst="rect">
            <a:avLst/>
          </a:prstGeom>
        </p:spPr>
      </p:pic>
      <p:pic>
        <p:nvPicPr>
          <p:cNvPr id="6" name="Mediterranean Sundance">
            <a:hlinkClick r:id="" action="ppaction://media"/>
            <a:extLst>
              <a:ext uri="{FF2B5EF4-FFF2-40B4-BE49-F238E27FC236}">
                <a16:creationId xmlns:a16="http://schemas.microsoft.com/office/drawing/2014/main" id="{99CCF134-63CE-9A20-D53B-4EB311FF2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4708" y="959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B6F22-5498-4EAF-D6C7-0D986FC7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ERASMUS Eksperience</a:t>
            </a:r>
          </a:p>
        </p:txBody>
      </p:sp>
      <p:pic>
        <p:nvPicPr>
          <p:cNvPr id="4" name="Erasmus experience Tara">
            <a:hlinkClick r:id="" action="ppaction://media"/>
            <a:extLst>
              <a:ext uri="{FF2B5EF4-FFF2-40B4-BE49-F238E27FC236}">
                <a16:creationId xmlns:a16="http://schemas.microsoft.com/office/drawing/2014/main" id="{76B793FE-3E44-B344-E094-0DEC651BED3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9619" y="2511301"/>
            <a:ext cx="1710447" cy="1710447"/>
          </a:xfr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797540-681A-C466-44FD-F63B167AC599}"/>
              </a:ext>
            </a:extLst>
          </p:cNvPr>
          <p:cNvSpPr txBox="1"/>
          <p:nvPr/>
        </p:nvSpPr>
        <p:spPr>
          <a:xfrm>
            <a:off x="1553592" y="5672831"/>
            <a:ext cx="26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Students  Tara Kličič 9.B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7FF4912-7E0B-6B5D-BA3C-71F949549C8D}"/>
              </a:ext>
            </a:extLst>
          </p:cNvPr>
          <p:cNvSpPr txBox="1"/>
          <p:nvPr/>
        </p:nvSpPr>
        <p:spPr>
          <a:xfrm flipH="1">
            <a:off x="8389398" y="5619565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Students, Zarja Kopriva  8. B</a:t>
            </a:r>
          </a:p>
        </p:txBody>
      </p:sp>
      <p:pic>
        <p:nvPicPr>
          <p:cNvPr id="7" name="New Recording 19">
            <a:hlinkClick r:id="" action="ppaction://media"/>
            <a:extLst>
              <a:ext uri="{FF2B5EF4-FFF2-40B4-BE49-F238E27FC236}">
                <a16:creationId xmlns:a16="http://schemas.microsoft.com/office/drawing/2014/main" id="{00C9A0C1-8700-354D-35CC-15D313C6B5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2139" y="2286071"/>
            <a:ext cx="1710447" cy="17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387</TotalTime>
  <Words>39</Words>
  <Application>Microsoft Office PowerPoint</Application>
  <PresentationFormat>Širokozaslonsko</PresentationFormat>
  <Paragraphs>16</Paragraphs>
  <Slides>2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Bookman Old Style</vt:lpstr>
      <vt:lpstr>Rockwell</vt:lpstr>
      <vt:lpstr>Damask</vt:lpstr>
      <vt:lpstr>PowerPointova predstavitev</vt:lpstr>
      <vt:lpstr>ERASMUS Eksperience</vt:lpstr>
    </vt:vector>
  </TitlesOfParts>
  <Company>Glasbena sola Zagorje ob Savi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RISTOVA</dc:creator>
  <cp:lastModifiedBy>VESNA RISTOVA</cp:lastModifiedBy>
  <cp:revision>4</cp:revision>
  <dcterms:created xsi:type="dcterms:W3CDTF">2022-05-18T19:50:38Z</dcterms:created>
  <dcterms:modified xsi:type="dcterms:W3CDTF">2022-06-19T15:42:01Z</dcterms:modified>
</cp:coreProperties>
</file>